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4" r:id="rId2"/>
  </p:sldMasterIdLst>
  <p:sldIdLst>
    <p:sldId id="256" r:id="rId3"/>
    <p:sldId id="264" r:id="rId4"/>
    <p:sldId id="257" r:id="rId5"/>
    <p:sldId id="265" r:id="rId6"/>
    <p:sldId id="258" r:id="rId7"/>
    <p:sldId id="266" r:id="rId8"/>
    <p:sldId id="259" r:id="rId9"/>
    <p:sldId id="267" r:id="rId10"/>
    <p:sldId id="260" r:id="rId11"/>
    <p:sldId id="268" r:id="rId12"/>
    <p:sldId id="261" r:id="rId13"/>
    <p:sldId id="269" r:id="rId14"/>
    <p:sldId id="262" r:id="rId15"/>
    <p:sldId id="270" r:id="rId16"/>
    <p:sldId id="263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12" autoAdjust="0"/>
    <p:restoredTop sz="94660"/>
  </p:normalViewPr>
  <p:slideViewPr>
    <p:cSldViewPr snapToGrid="0">
      <p:cViewPr varScale="1">
        <p:scale>
          <a:sx n="82" d="100"/>
          <a:sy n="82" d="100"/>
        </p:scale>
        <p:origin x="102" y="6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nl-NL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08E8E-8423-472A-A6E9-5CEA6ADD6199}" type="datetimeFigureOut">
              <a:rPr lang="nl-NL" smtClean="0"/>
              <a:t>14-12-2016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883CA-79E8-43C3-B200-6E728B9965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76459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08E8E-8423-472A-A6E9-5CEA6ADD6199}" type="datetimeFigureOut">
              <a:rPr lang="nl-NL" smtClean="0"/>
              <a:t>14-12-2016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883CA-79E8-43C3-B200-6E728B9965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17534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08E8E-8423-472A-A6E9-5CEA6ADD6199}" type="datetimeFigureOut">
              <a:rPr lang="nl-NL" smtClean="0"/>
              <a:t>14-12-2016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883CA-79E8-43C3-B200-6E728B9965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35513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08E8E-8423-472A-A6E9-5CEA6ADD6199}" type="datetimeFigureOut">
              <a:rPr lang="nl-NL" smtClean="0"/>
              <a:t>14-12-2016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64883CA-79E8-43C3-B200-6E728B9965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153376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08E8E-8423-472A-A6E9-5CEA6ADD6199}" type="datetimeFigureOut">
              <a:rPr lang="nl-NL" smtClean="0"/>
              <a:t>14-12-2016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883CA-79E8-43C3-B200-6E728B9965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575272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08E8E-8423-472A-A6E9-5CEA6ADD6199}" type="datetimeFigureOut">
              <a:rPr lang="nl-NL" smtClean="0"/>
              <a:t>14-12-2016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64883CA-79E8-43C3-B200-6E728B9965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968219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08E8E-8423-472A-A6E9-5CEA6ADD6199}" type="datetimeFigureOut">
              <a:rPr lang="nl-NL" smtClean="0"/>
              <a:t>14-12-2016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64883CA-79E8-43C3-B200-6E728B9965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074677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08E8E-8423-472A-A6E9-5CEA6ADD6199}" type="datetimeFigureOut">
              <a:rPr lang="nl-NL" smtClean="0"/>
              <a:t>14-12-2016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64883CA-79E8-43C3-B200-6E728B9965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291585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08E8E-8423-472A-A6E9-5CEA6ADD6199}" type="datetimeFigureOut">
              <a:rPr lang="nl-NL" smtClean="0"/>
              <a:t>14-12-2016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883CA-79E8-43C3-B200-6E728B9965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8858959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08E8E-8423-472A-A6E9-5CEA6ADD6199}" type="datetimeFigureOut">
              <a:rPr lang="nl-NL" smtClean="0"/>
              <a:t>14-12-2016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883CA-79E8-43C3-B200-6E728B9965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3636151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08E8E-8423-472A-A6E9-5CEA6ADD6199}" type="datetimeFigureOut">
              <a:rPr lang="nl-NL" smtClean="0"/>
              <a:t>14-12-2016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883CA-79E8-43C3-B200-6E728B9965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10060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08E8E-8423-472A-A6E9-5CEA6ADD6199}" type="datetimeFigureOut">
              <a:rPr lang="nl-NL" smtClean="0"/>
              <a:t>14-12-2016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883CA-79E8-43C3-B200-6E728B9965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9719919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08E8E-8423-472A-A6E9-5CEA6ADD6199}" type="datetimeFigureOut">
              <a:rPr lang="nl-NL" smtClean="0"/>
              <a:t>14-12-2016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64883CA-79E8-43C3-B200-6E728B9965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2833131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08E8E-8423-472A-A6E9-5CEA6ADD6199}" type="datetimeFigureOut">
              <a:rPr lang="nl-NL" smtClean="0"/>
              <a:t>14-12-2016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64883CA-79E8-43C3-B200-6E728B9965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4295385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08E8E-8423-472A-A6E9-5CEA6ADD6199}" type="datetimeFigureOut">
              <a:rPr lang="nl-NL" smtClean="0"/>
              <a:t>14-12-2016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64883CA-79E8-43C3-B200-6E728B996543}" type="slidenum">
              <a:rPr lang="nl-NL" smtClean="0"/>
              <a:t>‹nr.›</a:t>
            </a:fld>
            <a:endParaRPr lang="nl-NL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4060636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08E8E-8423-472A-A6E9-5CEA6ADD6199}" type="datetimeFigureOut">
              <a:rPr lang="nl-NL" smtClean="0"/>
              <a:t>14-12-2016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64883CA-79E8-43C3-B200-6E728B9965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5910127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ferte 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08E8E-8423-472A-A6E9-5CEA6ADD6199}" type="datetimeFigureOut">
              <a:rPr lang="nl-NL" smtClean="0"/>
              <a:t>14-12-2016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64883CA-79E8-43C3-B200-6E728B996543}" type="slidenum">
              <a:rPr lang="nl-NL" smtClean="0"/>
              <a:t>‹nr.›</a:t>
            </a:fld>
            <a:endParaRPr lang="nl-NL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4539829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ar of onwa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08E8E-8423-472A-A6E9-5CEA6ADD6199}" type="datetimeFigureOut">
              <a:rPr lang="nl-NL" smtClean="0"/>
              <a:t>14-12-2016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64883CA-79E8-43C3-B200-6E728B9965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6179492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08E8E-8423-472A-A6E9-5CEA6ADD6199}" type="datetimeFigureOut">
              <a:rPr lang="nl-NL" smtClean="0"/>
              <a:t>14-12-2016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883CA-79E8-43C3-B200-6E728B9965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0347489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08E8E-8423-472A-A6E9-5CEA6ADD6199}" type="datetimeFigureOut">
              <a:rPr lang="nl-NL" smtClean="0"/>
              <a:t>14-12-2016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883CA-79E8-43C3-B200-6E728B9965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85184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08E8E-8423-472A-A6E9-5CEA6ADD6199}" type="datetimeFigureOut">
              <a:rPr lang="nl-NL" smtClean="0"/>
              <a:t>14-12-2016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883CA-79E8-43C3-B200-6E728B9965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73226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08E8E-8423-472A-A6E9-5CEA6ADD6199}" type="datetimeFigureOut">
              <a:rPr lang="nl-NL" smtClean="0"/>
              <a:t>14-12-2016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883CA-79E8-43C3-B200-6E728B9965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40286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08E8E-8423-472A-A6E9-5CEA6ADD6199}" type="datetimeFigureOut">
              <a:rPr lang="nl-NL" smtClean="0"/>
              <a:t>14-12-2016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883CA-79E8-43C3-B200-6E728B996543}" type="slidenum">
              <a:rPr lang="nl-NL" smtClean="0"/>
              <a:t>‹nr.›</a:t>
            </a:fld>
            <a:endParaRPr lang="nl-NL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9171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08E8E-8423-472A-A6E9-5CEA6ADD6199}" type="datetimeFigureOut">
              <a:rPr lang="nl-NL" smtClean="0"/>
              <a:t>14-12-2016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883CA-79E8-43C3-B200-6E728B996543}" type="slidenum">
              <a:rPr lang="nl-NL" smtClean="0"/>
              <a:t>‹nr.›</a:t>
            </a:fld>
            <a:endParaRPr lang="nl-NL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858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08E8E-8423-472A-A6E9-5CEA6ADD6199}" type="datetimeFigureOut">
              <a:rPr lang="nl-NL" smtClean="0"/>
              <a:t>14-12-2016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883CA-79E8-43C3-B200-6E728B9965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55183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08E8E-8423-472A-A6E9-5CEA6ADD6199}" type="datetimeFigureOut">
              <a:rPr lang="nl-NL" smtClean="0"/>
              <a:t>14-12-2016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883CA-79E8-43C3-B200-6E728B9965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63447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08E8E-8423-472A-A6E9-5CEA6ADD6199}" type="datetimeFigureOut">
              <a:rPr lang="nl-NL" smtClean="0"/>
              <a:t>14-12-2016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883CA-79E8-43C3-B200-6E728B9965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88686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1C08E8E-8423-472A-A6E9-5CEA6ADD6199}" type="datetimeFigureOut">
              <a:rPr lang="nl-NL" smtClean="0"/>
              <a:t>14-12-2016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4883CA-79E8-43C3-B200-6E728B9965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98423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C08E8E-8423-472A-A6E9-5CEA6ADD6199}" type="datetimeFigureOut">
              <a:rPr lang="nl-NL" smtClean="0"/>
              <a:t>14-12-2016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64883CA-79E8-43C3-B200-6E728B99654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9114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Woonvormen voor ouderen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5557700" y="4320151"/>
            <a:ext cx="299761" cy="457230"/>
          </a:xfrm>
        </p:spPr>
        <p:txBody>
          <a:bodyPr/>
          <a:lstStyle/>
          <a:p>
            <a:r>
              <a:rPr lang="nl-NL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662548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6193" y="1926605"/>
            <a:ext cx="7561019" cy="4755694"/>
          </a:xfrm>
          <a:prstGeom prst="rect">
            <a:avLst/>
          </a:prstGeom>
        </p:spPr>
      </p:pic>
      <p:sp>
        <p:nvSpPr>
          <p:cNvPr id="3" name="Tekstvak 2"/>
          <p:cNvSpPr txBox="1"/>
          <p:nvPr/>
        </p:nvSpPr>
        <p:spPr>
          <a:xfrm>
            <a:off x="2771335" y="661182"/>
            <a:ext cx="72589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dirty="0"/>
              <a:t>Seniorenwoning</a:t>
            </a:r>
          </a:p>
        </p:txBody>
      </p:sp>
    </p:spTree>
    <p:extLst>
      <p:ext uri="{BB962C8B-B14F-4D97-AF65-F5344CB8AC3E}">
        <p14:creationId xmlns:p14="http://schemas.microsoft.com/office/powerpoint/2010/main" val="31732708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3114261" y="1126435"/>
            <a:ext cx="8547652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dirty="0"/>
              <a:t>Seniorenwoning:</a:t>
            </a:r>
          </a:p>
          <a:p>
            <a:endParaRPr lang="nl-NL" sz="2400" b="1" dirty="0"/>
          </a:p>
          <a:p>
            <a:r>
              <a:rPr lang="nl-NL" sz="2400" b="1" dirty="0"/>
              <a:t>Voordelen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b="1" dirty="0"/>
              <a:t>Gewoon huis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b="1" dirty="0"/>
              <a:t>Kleiner dan een gewoon huis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b="1" dirty="0"/>
              <a:t>aangepast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400" b="1" dirty="0"/>
          </a:p>
          <a:p>
            <a:r>
              <a:rPr lang="nl-NL" sz="2400" b="1" dirty="0"/>
              <a:t>Nadelen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b="1" dirty="0"/>
              <a:t>Moeilijk logés te ontvangen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b="1" dirty="0"/>
              <a:t>Zelf alles schoonmaken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b="1" dirty="0"/>
              <a:t>Zit vaak een tuintje bij, moet ook onderhouden worden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85636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5839" y="2087276"/>
            <a:ext cx="6906924" cy="4596244"/>
          </a:xfrm>
          <a:prstGeom prst="rect">
            <a:avLst/>
          </a:prstGeom>
        </p:spPr>
      </p:pic>
      <p:sp>
        <p:nvSpPr>
          <p:cNvPr id="3" name="Tekstvak 2"/>
          <p:cNvSpPr txBox="1"/>
          <p:nvPr/>
        </p:nvSpPr>
        <p:spPr>
          <a:xfrm>
            <a:off x="2735839" y="678873"/>
            <a:ext cx="64774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dirty="0"/>
              <a:t>verzorgingshuis</a:t>
            </a:r>
          </a:p>
        </p:txBody>
      </p:sp>
    </p:spTree>
    <p:extLst>
      <p:ext uri="{BB962C8B-B14F-4D97-AF65-F5344CB8AC3E}">
        <p14:creationId xmlns:p14="http://schemas.microsoft.com/office/powerpoint/2010/main" val="2157544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2398643" y="728870"/>
            <a:ext cx="8693427" cy="6924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dirty="0"/>
              <a:t>Verzorgingshuis</a:t>
            </a:r>
          </a:p>
          <a:p>
            <a:endParaRPr lang="nl-NL" sz="2400" b="1" dirty="0"/>
          </a:p>
          <a:p>
            <a:r>
              <a:rPr lang="nl-NL" sz="2400" b="1" dirty="0"/>
              <a:t>Voordelen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b="1" dirty="0"/>
              <a:t>Centrale maaltijdvoorziening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b="1" dirty="0"/>
              <a:t>De was wordt gedaan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b="1" dirty="0"/>
              <a:t>Schoonmaakwerkzaamheden worden gedaan</a:t>
            </a:r>
          </a:p>
          <a:p>
            <a:endParaRPr lang="nl-NL" sz="2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400" b="1" dirty="0"/>
          </a:p>
          <a:p>
            <a:r>
              <a:rPr lang="nl-NL" sz="2400" b="1" dirty="0"/>
              <a:t>Nadelen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b="1" dirty="0"/>
              <a:t>Weinig tijd door personeel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b="1" dirty="0"/>
              <a:t>bezuinigingen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b="1" dirty="0"/>
              <a:t>Kleine slaap/woonruimte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b="1" dirty="0"/>
              <a:t>Geen eigen ritme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b="1" dirty="0"/>
              <a:t>Geen privacy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b="1" dirty="0"/>
              <a:t>Je moet je aan de regels houden</a:t>
            </a:r>
          </a:p>
          <a:p>
            <a:endParaRPr lang="nl-NL" sz="2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89669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0566" y="1837533"/>
            <a:ext cx="6911687" cy="4582749"/>
          </a:xfrm>
          <a:prstGeom prst="rect">
            <a:avLst/>
          </a:prstGeom>
        </p:spPr>
      </p:pic>
      <p:sp>
        <p:nvSpPr>
          <p:cNvPr id="3" name="Tekstvak 2"/>
          <p:cNvSpPr txBox="1"/>
          <p:nvPr/>
        </p:nvSpPr>
        <p:spPr>
          <a:xfrm>
            <a:off x="3089564" y="623455"/>
            <a:ext cx="69826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dirty="0"/>
              <a:t>Serviceflat</a:t>
            </a:r>
          </a:p>
        </p:txBody>
      </p:sp>
    </p:spTree>
    <p:extLst>
      <p:ext uri="{BB962C8B-B14F-4D97-AF65-F5344CB8AC3E}">
        <p14:creationId xmlns:p14="http://schemas.microsoft.com/office/powerpoint/2010/main" val="30436179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2332383" y="954157"/>
            <a:ext cx="9316278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dirty="0"/>
              <a:t>Serviceflat</a:t>
            </a:r>
          </a:p>
          <a:p>
            <a:endParaRPr lang="nl-NL" sz="2400" b="1" dirty="0"/>
          </a:p>
          <a:p>
            <a:r>
              <a:rPr lang="nl-NL" sz="2400" b="1" dirty="0"/>
              <a:t>Voordelen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b="1" dirty="0"/>
              <a:t>Appartement met eigen badkamer, keuken, alarminstallatie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b="1" dirty="0"/>
              <a:t>Centrale voorzieningen: bieb, wasserij, grote keuken, recreatieruimte, kapsalon, winkeltje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b="1" dirty="0"/>
              <a:t>Zelfstandig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b="1" dirty="0"/>
              <a:t>Privé verzorging of verpleging thuis mogelijk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400" b="1" dirty="0"/>
          </a:p>
          <a:p>
            <a:r>
              <a:rPr lang="nl-NL" sz="2400" b="1" dirty="0"/>
              <a:t>Nadelen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b="1" dirty="0"/>
              <a:t>Duur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b="1" dirty="0"/>
              <a:t>Duur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b="1" dirty="0"/>
              <a:t>Duur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46603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0013" y="1646076"/>
            <a:ext cx="3687390" cy="5211924"/>
          </a:xfrm>
          <a:prstGeom prst="rect">
            <a:avLst/>
          </a:prstGeom>
        </p:spPr>
      </p:pic>
      <p:sp>
        <p:nvSpPr>
          <p:cNvPr id="4" name="Tekstvak 3"/>
          <p:cNvSpPr txBox="1"/>
          <p:nvPr/>
        </p:nvSpPr>
        <p:spPr>
          <a:xfrm>
            <a:off x="3670013" y="516834"/>
            <a:ext cx="75669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b="1" dirty="0"/>
              <a:t>Eigen huis:</a:t>
            </a:r>
          </a:p>
        </p:txBody>
      </p:sp>
    </p:spTree>
    <p:extLst>
      <p:ext uri="{BB962C8B-B14F-4D97-AF65-F5344CB8AC3E}">
        <p14:creationId xmlns:p14="http://schemas.microsoft.com/office/powerpoint/2010/main" val="18466520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2703444" y="689112"/>
            <a:ext cx="8507896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dirty="0"/>
              <a:t>Eigen huis:</a:t>
            </a:r>
          </a:p>
          <a:p>
            <a:endParaRPr lang="nl-NL" sz="2400" b="1" dirty="0"/>
          </a:p>
          <a:p>
            <a:r>
              <a:rPr lang="nl-NL" sz="2400" b="1" dirty="0"/>
              <a:t>Voordelen: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b="1" dirty="0"/>
              <a:t>Eigen spullen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b="1" dirty="0"/>
              <a:t>Eigen buurt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b="1" dirty="0"/>
              <a:t>Bekenden om je heen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b="1" dirty="0"/>
              <a:t>Met kleine aanpassingen nog lang bewoonbaar</a:t>
            </a:r>
          </a:p>
          <a:p>
            <a:endParaRPr lang="nl-NL" sz="24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sz="2400" b="1" dirty="0"/>
          </a:p>
          <a:p>
            <a:r>
              <a:rPr lang="nl-NL" sz="2400" b="1" dirty="0"/>
              <a:t>Nadelen: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b="1" dirty="0"/>
              <a:t>Huis wordt te groot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b="1" dirty="0"/>
              <a:t>Veel om schoon te maken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b="1" dirty="0"/>
              <a:t>Moeilijk aan te passen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b="1" dirty="0"/>
              <a:t>Grote aanpassingen duur</a:t>
            </a:r>
          </a:p>
        </p:txBody>
      </p:sp>
    </p:spTree>
    <p:extLst>
      <p:ext uri="{BB962C8B-B14F-4D97-AF65-F5344CB8AC3E}">
        <p14:creationId xmlns:p14="http://schemas.microsoft.com/office/powerpoint/2010/main" val="772259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vak 2"/>
          <p:cNvSpPr txBox="1"/>
          <p:nvPr/>
        </p:nvSpPr>
        <p:spPr>
          <a:xfrm>
            <a:off x="2702644" y="896255"/>
            <a:ext cx="68368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dirty="0"/>
              <a:t>Aanleunwoning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2644" y="1475329"/>
            <a:ext cx="7902747" cy="5258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48241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2067339" y="318052"/>
            <a:ext cx="858740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dirty="0"/>
              <a:t>Aanleunwoning:</a:t>
            </a:r>
          </a:p>
          <a:p>
            <a:endParaRPr lang="nl-NL" sz="2400" b="1" dirty="0"/>
          </a:p>
          <a:p>
            <a:r>
              <a:rPr lang="nl-NL" sz="2400" b="1" dirty="0"/>
              <a:t>Voordelen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b="1" dirty="0"/>
              <a:t>Klein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b="1" dirty="0"/>
              <a:t>Aangepast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b="1" dirty="0"/>
              <a:t>Vlakbij verzorgings- of verpleeghuis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b="1" dirty="0"/>
              <a:t>Maaltijden via verzorgings- of verpleeghuis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b="1" dirty="0"/>
              <a:t>Eigen spullen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b="1" dirty="0"/>
              <a:t>Eigen ritme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b="1" dirty="0"/>
              <a:t>Redelijk zelfstandig kunnen blijven wonen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b="1" dirty="0"/>
              <a:t>privacy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sz="2400" b="1" dirty="0"/>
          </a:p>
          <a:p>
            <a:r>
              <a:rPr lang="nl-NL" sz="2400" b="1" dirty="0"/>
              <a:t>Nadelen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b="1" dirty="0"/>
              <a:t>Alleen maar mensen van dezelfde leeftijd om je heen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b="1" dirty="0"/>
              <a:t>Maaltijden via verzorgings- of verpleeghuis</a:t>
            </a:r>
          </a:p>
        </p:txBody>
      </p:sp>
    </p:spTree>
    <p:extLst>
      <p:ext uri="{BB962C8B-B14F-4D97-AF65-F5344CB8AC3E}">
        <p14:creationId xmlns:p14="http://schemas.microsoft.com/office/powerpoint/2010/main" val="562548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56893" y="1496766"/>
            <a:ext cx="7656252" cy="5104168"/>
          </a:xfrm>
          <a:prstGeom prst="rect">
            <a:avLst/>
          </a:prstGeom>
        </p:spPr>
      </p:pic>
      <p:sp>
        <p:nvSpPr>
          <p:cNvPr id="3" name="Tekstvak 2"/>
          <p:cNvSpPr txBox="1"/>
          <p:nvPr/>
        </p:nvSpPr>
        <p:spPr>
          <a:xfrm>
            <a:off x="2556893" y="801247"/>
            <a:ext cx="72026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dirty="0"/>
              <a:t>groepswonen</a:t>
            </a:r>
          </a:p>
        </p:txBody>
      </p:sp>
    </p:spTree>
    <p:extLst>
      <p:ext uri="{BB962C8B-B14F-4D97-AF65-F5344CB8AC3E}">
        <p14:creationId xmlns:p14="http://schemas.microsoft.com/office/powerpoint/2010/main" val="8708400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vak 2"/>
          <p:cNvSpPr txBox="1"/>
          <p:nvPr/>
        </p:nvSpPr>
        <p:spPr>
          <a:xfrm>
            <a:off x="2570922" y="874643"/>
            <a:ext cx="8627165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dirty="0"/>
              <a:t>Groepswonen</a:t>
            </a:r>
          </a:p>
          <a:p>
            <a:endParaRPr lang="nl-NL" sz="2400" b="1" dirty="0"/>
          </a:p>
          <a:p>
            <a:r>
              <a:rPr lang="nl-NL" sz="2400" b="1" dirty="0"/>
              <a:t>Voordelen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b="1" dirty="0"/>
              <a:t>Bewoners regelen alles zelf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b="1" dirty="0"/>
              <a:t>Elkaar helpen waar nodig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b="1" dirty="0"/>
              <a:t>Samen activiteiten doen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b="1" dirty="0"/>
              <a:t>Minder eenzaam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sz="24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sz="2400" b="1" dirty="0"/>
          </a:p>
          <a:p>
            <a:r>
              <a:rPr lang="nl-NL" sz="2400" b="1" dirty="0"/>
              <a:t>Nadelen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b="1" dirty="0"/>
              <a:t>Gebouw moet er geschikt voor zijn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b="1" dirty="0"/>
              <a:t>Geen eigen woonkamer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b="1" dirty="0"/>
              <a:t>Minder privacy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sz="2400" dirty="0"/>
          </a:p>
        </p:txBody>
      </p:sp>
    </p:spTree>
    <p:extLst>
      <p:ext uri="{BB962C8B-B14F-4D97-AF65-F5344CB8AC3E}">
        <p14:creationId xmlns:p14="http://schemas.microsoft.com/office/powerpoint/2010/main" val="3657296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01093" y="1451919"/>
            <a:ext cx="8795777" cy="5098569"/>
          </a:xfrm>
          <a:prstGeom prst="rect">
            <a:avLst/>
          </a:prstGeom>
        </p:spPr>
      </p:pic>
      <p:sp>
        <p:nvSpPr>
          <p:cNvPr id="3" name="Tekstvak 2"/>
          <p:cNvSpPr txBox="1"/>
          <p:nvPr/>
        </p:nvSpPr>
        <p:spPr>
          <a:xfrm>
            <a:off x="2601093" y="854052"/>
            <a:ext cx="63023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dirty="0"/>
              <a:t>Verpleeghuis</a:t>
            </a:r>
          </a:p>
          <a:p>
            <a:endParaRPr lang="nl-NL" sz="2400" dirty="0"/>
          </a:p>
        </p:txBody>
      </p:sp>
    </p:spTree>
    <p:extLst>
      <p:ext uri="{BB962C8B-B14F-4D97-AF65-F5344CB8AC3E}">
        <p14:creationId xmlns:p14="http://schemas.microsoft.com/office/powerpoint/2010/main" val="18959423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2690191" y="848139"/>
            <a:ext cx="8454887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dirty="0"/>
              <a:t>Verpleeghuis:</a:t>
            </a:r>
          </a:p>
          <a:p>
            <a:endParaRPr lang="nl-NL" sz="2400" b="1" dirty="0"/>
          </a:p>
          <a:p>
            <a:r>
              <a:rPr lang="nl-NL" sz="2400" b="1" dirty="0"/>
              <a:t>Voordelen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b="1" dirty="0"/>
              <a:t>24- uurszorg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b="1" dirty="0"/>
              <a:t>Volledig verzorgd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b="1" dirty="0"/>
              <a:t>Vaak ook fysio, ergotherapie, logopedie, maatschappelijk werk, geestelijke verzorging en activiteiten begeleiding aanwezig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400" b="1" dirty="0"/>
          </a:p>
          <a:p>
            <a:r>
              <a:rPr lang="nl-NL" sz="2400" b="1" dirty="0"/>
              <a:t>Nadelen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b="1" dirty="0"/>
              <a:t>Geen privacy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b="1" dirty="0"/>
              <a:t>Geen eigen ritme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b="1" dirty="0"/>
              <a:t>bezuinigingen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b="1" dirty="0"/>
              <a:t>Weinig tijd personeel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400" dirty="0"/>
          </a:p>
        </p:txBody>
      </p:sp>
    </p:spTree>
    <p:extLst>
      <p:ext uri="{BB962C8B-B14F-4D97-AF65-F5344CB8AC3E}">
        <p14:creationId xmlns:p14="http://schemas.microsoft.com/office/powerpoint/2010/main" val="1466805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HDOfficeLightV0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liert">
  <a:themeElements>
    <a:clrScheme name="Sliert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Sliert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ert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TM02900743[[fn=Organisch]]</Template>
  <TotalTime>180</TotalTime>
  <Words>246</Words>
  <Application>Microsoft Office PowerPoint</Application>
  <PresentationFormat>Breedbeeld</PresentationFormat>
  <Paragraphs>104</Paragraphs>
  <Slides>15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6</vt:i4>
      </vt:variant>
      <vt:variant>
        <vt:lpstr>Thema</vt:lpstr>
      </vt:variant>
      <vt:variant>
        <vt:i4>2</vt:i4>
      </vt:variant>
      <vt:variant>
        <vt:lpstr>Diatitels</vt:lpstr>
      </vt:variant>
      <vt:variant>
        <vt:i4>15</vt:i4>
      </vt:variant>
    </vt:vector>
  </HeadingPairs>
  <TitlesOfParts>
    <vt:vector size="23" baseType="lpstr">
      <vt:lpstr>Arial</vt:lpstr>
      <vt:lpstr>Calibri</vt:lpstr>
      <vt:lpstr>Calibri Light</vt:lpstr>
      <vt:lpstr>Century Gothic</vt:lpstr>
      <vt:lpstr>Wingdings 2</vt:lpstr>
      <vt:lpstr>Wingdings 3</vt:lpstr>
      <vt:lpstr>HDOfficeLightV0</vt:lpstr>
      <vt:lpstr>Sliert</vt:lpstr>
      <vt:lpstr>Woonvormen voor ouderen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Woonvormen voor ouderen</dc:title>
  <dc:creator>Marloes</dc:creator>
  <cp:lastModifiedBy>Marcel Caerteling</cp:lastModifiedBy>
  <cp:revision>14</cp:revision>
  <dcterms:created xsi:type="dcterms:W3CDTF">2016-12-13T14:48:34Z</dcterms:created>
  <dcterms:modified xsi:type="dcterms:W3CDTF">2016-12-14T10:02:15Z</dcterms:modified>
</cp:coreProperties>
</file>